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7" r:id="rId2"/>
    <p:sldId id="276" r:id="rId3"/>
    <p:sldId id="275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E4A9B-A762-49D1-BDE5-BBF705B778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2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kern="0" dirty="0" err="1" smtClean="0">
                <a:solidFill>
                  <a:srgbClr val="FF0000"/>
                </a:solidFill>
              </a:rPr>
              <a:t>Proposito</a:t>
            </a:r>
            <a:r>
              <a:rPr lang="en-US" kern="0" dirty="0" smtClean="0">
                <a:solidFill>
                  <a:srgbClr val="FF0000"/>
                </a:solidFill>
              </a:rPr>
              <a:t> 31B			</a:t>
            </a:r>
            <a:r>
              <a:rPr lang="en-US" kern="0" dirty="0" smtClean="0">
                <a:solidFill>
                  <a:srgbClr val="FF0000"/>
                </a:solidFill>
              </a:rPr>
              <a:t>15/12/17</a:t>
            </a:r>
            <a:r>
              <a:rPr lang="en-US" kern="0" dirty="0" smtClean="0">
                <a:solidFill>
                  <a:srgbClr val="FF0000"/>
                </a:solidFill>
              </a:rPr>
              <a:t/>
            </a:r>
            <a:br>
              <a:rPr lang="en-US" kern="0" dirty="0" smtClean="0">
                <a:solidFill>
                  <a:srgbClr val="FF0000"/>
                </a:solidFill>
              </a:rPr>
            </a:b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914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i="1" kern="0" smtClean="0">
                <a:solidFill>
                  <a:srgbClr val="00B050"/>
                </a:solidFill>
              </a:rPr>
              <a:t>L.O. To review the use of expressions with infinitive verbs.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 </a:t>
            </a:r>
          </a:p>
          <a:p>
            <a:pPr>
              <a:lnSpc>
                <a:spcPct val="90000"/>
              </a:lnSpc>
            </a:pPr>
            <a:r>
              <a:rPr lang="es-ES_tradnl" altLang="en-US" kern="0" smtClean="0"/>
              <a:t>Expresiones con el infinitivo: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A.  Copy and complete each sentence with the correct expression with infinitive verb: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___________ a escrib____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___________ de beb_____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Ella _________ que recib_____ una buena nota.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74672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990600"/>
            <a:ext cx="8610600" cy="556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 typeface="+mj-lt"/>
              <a:buAutoNum type="alphaUcPeriod" startAt="2"/>
            </a:pPr>
            <a:r>
              <a:rPr lang="es-ES_tradnl" altLang="en-US" kern="0" smtClean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tienen que estudiar?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71318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C. </a:t>
            </a:r>
            <a:r>
              <a:rPr lang="en-US" sz="3200" dirty="0" smtClean="0"/>
              <a:t>Conjugate the following verbs:</a:t>
            </a:r>
          </a:p>
          <a:p>
            <a:r>
              <a:rPr lang="en-US" sz="3200" b="1" dirty="0" smtClean="0"/>
              <a:t>D. </a:t>
            </a:r>
            <a:r>
              <a:rPr lang="en-US" sz="3200" dirty="0" smtClean="0"/>
              <a:t>Write 2 sentences with each (1 sing./1 pl.)</a:t>
            </a:r>
            <a:endParaRPr lang="en-US" sz="3200" dirty="0"/>
          </a:p>
        </p:txBody>
      </p:sp>
      <p:graphicFrame>
        <p:nvGraphicFramePr>
          <p:cNvPr id="3" name="Tabl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751096"/>
              </p:ext>
            </p:extLst>
          </p:nvPr>
        </p:nvGraphicFramePr>
        <p:xfrm>
          <a:off x="228600" y="1219200"/>
          <a:ext cx="8686800" cy="553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264920"/>
                <a:gridCol w="1737360"/>
                <a:gridCol w="1737360"/>
                <a:gridCol w="1737360"/>
              </a:tblGrid>
              <a:tr h="8509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Asistir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Ella </a:t>
                      </a:r>
                    </a:p>
                    <a:p>
                      <a:pPr algn="ctr"/>
                      <a:r>
                        <a:rPr lang="en-US" sz="3200" dirty="0" err="1" smtClean="0"/>
                        <a:t>Usted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endParaRPr lang="en-US" sz="3200" dirty="0" smtClean="0"/>
                    </a:p>
                    <a:p>
                      <a:pPr algn="ctr"/>
                      <a:r>
                        <a:rPr lang="en-US" sz="3200" dirty="0" err="1" smtClean="0"/>
                        <a:t>Ustedes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066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Completa la hoja UN MENU ESPAÑOL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3: Capitulo 4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NO LATER </a:t>
            </a:r>
            <a:r>
              <a:rPr lang="es-ES_tradnl" altLang="en-US" dirty="0" err="1" smtClean="0"/>
              <a:t>than</a:t>
            </a:r>
            <a:r>
              <a:rPr lang="es-ES_tradnl" altLang="en-US" smtClean="0"/>
              <a:t> </a:t>
            </a:r>
            <a:r>
              <a:rPr lang="es-ES_tradnl" altLang="en-US" smtClean="0"/>
              <a:t>TUESDAY</a:t>
            </a: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5346</TotalTime>
  <Words>152</Words>
  <Application>Microsoft Office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51</cp:revision>
  <cp:lastPrinted>2014-12-11T16:53:39Z</cp:lastPrinted>
  <dcterms:created xsi:type="dcterms:W3CDTF">2011-04-04T12:47:14Z</dcterms:created>
  <dcterms:modified xsi:type="dcterms:W3CDTF">2017-12-15T21:23:20Z</dcterms:modified>
</cp:coreProperties>
</file>